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presProps" Target="presProps.xml"/>
  <Relationship Id="rId51" Type="http://schemas.openxmlformats.org/officeDocument/2006/relationships/viewProps" Target="viewProps.xml"/>
  <Relationship Id="rId5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73051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747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0">
  <a:themeElements>
    <a:clrScheme name="Theme7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0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47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2023-09-03T04:10:42Z</dcterms:created>
  <dcterms:modified xsi:type="dcterms:W3CDTF">2023-09-03T04:10:42Z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